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B42E8-1A07-4210-8C8D-318D60B8875A}" type="datetimeFigureOut">
              <a:rPr lang="es-MX" smtClean="0"/>
              <a:t>04/12/2013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C1AA-76CD-448D-85D6-098CF1E70D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B42E8-1A07-4210-8C8D-318D60B8875A}" type="datetimeFigureOut">
              <a:rPr lang="es-MX" smtClean="0"/>
              <a:t>04/12/2013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C1AA-76CD-448D-85D6-098CF1E70D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B42E8-1A07-4210-8C8D-318D60B8875A}" type="datetimeFigureOut">
              <a:rPr lang="es-MX" smtClean="0"/>
              <a:t>04/12/2013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C1AA-76CD-448D-85D6-098CF1E70D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B42E8-1A07-4210-8C8D-318D60B8875A}" type="datetimeFigureOut">
              <a:rPr lang="es-MX" smtClean="0"/>
              <a:t>04/12/2013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C1AA-76CD-448D-85D6-098CF1E70D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B42E8-1A07-4210-8C8D-318D60B8875A}" type="datetimeFigureOut">
              <a:rPr lang="es-MX" smtClean="0"/>
              <a:t>04/12/2013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C1AA-76CD-448D-85D6-098CF1E70D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B42E8-1A07-4210-8C8D-318D60B8875A}" type="datetimeFigureOut">
              <a:rPr lang="es-MX" smtClean="0"/>
              <a:t>04/12/2013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C1AA-76CD-448D-85D6-098CF1E70D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B42E8-1A07-4210-8C8D-318D60B8875A}" type="datetimeFigureOut">
              <a:rPr lang="es-MX" smtClean="0"/>
              <a:t>04/12/2013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C1AA-76CD-448D-85D6-098CF1E70D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B42E8-1A07-4210-8C8D-318D60B8875A}" type="datetimeFigureOut">
              <a:rPr lang="es-MX" smtClean="0"/>
              <a:t>04/12/2013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C1AA-76CD-448D-85D6-098CF1E70D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B42E8-1A07-4210-8C8D-318D60B8875A}" type="datetimeFigureOut">
              <a:rPr lang="es-MX" smtClean="0"/>
              <a:t>04/12/2013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C1AA-76CD-448D-85D6-098CF1E70D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B42E8-1A07-4210-8C8D-318D60B8875A}" type="datetimeFigureOut">
              <a:rPr lang="es-MX" smtClean="0"/>
              <a:t>04/12/2013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C1AA-76CD-448D-85D6-098CF1E70D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B42E8-1A07-4210-8C8D-318D60B8875A}" type="datetimeFigureOut">
              <a:rPr lang="es-MX" smtClean="0"/>
              <a:t>04/12/2013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C1AA-76CD-448D-85D6-098CF1E70D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B42E8-1A07-4210-8C8D-318D60B8875A}" type="datetimeFigureOut">
              <a:rPr lang="es-MX" smtClean="0"/>
              <a:t>04/12/2013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AC1AA-76CD-448D-85D6-098CF1E70D95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1" y="764704"/>
            <a:ext cx="5780935" cy="5780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Escala 1:75 falta punto fijo y contexto </a:t>
            </a:r>
            <a:r>
              <a:rPr lang="es-MX" dirty="0" err="1" smtClean="0"/>
              <a:t>linea</a:t>
            </a:r>
            <a:r>
              <a:rPr lang="es-MX" dirty="0" smtClean="0"/>
              <a:t> suave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estrenarvivienda.com/images/proyectos/3536/Estrenar-Vivienda---Altos-de-Madelena---Fachad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112" y="0"/>
            <a:ext cx="7254304" cy="59961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Vista a la altura del observador con espacio público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Escala 1:75 falta punto fijo y contexto linea suave</vt:lpstr>
      <vt:lpstr>Vista a la altura del observador con espacio público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MiPc</dc:creator>
  <cp:lastModifiedBy>MiPc</cp:lastModifiedBy>
  <cp:revision>2</cp:revision>
  <dcterms:created xsi:type="dcterms:W3CDTF">2013-12-04T16:14:01Z</dcterms:created>
  <dcterms:modified xsi:type="dcterms:W3CDTF">2013-12-04T16:18:27Z</dcterms:modified>
</cp:coreProperties>
</file>